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598"/>
  </p:normalViewPr>
  <p:slideViewPr>
    <p:cSldViewPr snapToGrid="0">
      <p:cViewPr>
        <p:scale>
          <a:sx n="76" d="100"/>
          <a:sy n="76" d="100"/>
        </p:scale>
        <p:origin x="1296" y="1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F9005-373B-79B3-E615-07132F217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558405-0C10-F0A5-70F7-E1B010051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218BF-3C17-8825-0A7C-9A42A9C1C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5305-8059-102D-13B5-41BE913EB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F9B42-9691-8C6D-4881-510EBBEA1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6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6A2F6-A829-C84D-3E0C-FFC8361B3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9BA0B2-7D66-D34E-9C64-48C29A6350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92200-5EB4-ABCB-990B-C89A5BA5E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FC111-95C0-53DD-E14E-9F5EC059E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89E37-31E8-19F7-C1DF-C4843531A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8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85AAB3-BDB7-18F3-C13F-1A2A80B74B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6F0DBC-4860-8FA8-960C-A2FA60B32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277D93-9AEC-A8AD-F9CF-DAE99447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06E8F-F204-B7E4-42D1-FC81788D4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90F03D-06D9-74BA-2C50-75F88DB98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4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176DD-C178-7C45-8F6B-FA8B0E48C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0AC51-2CD4-F627-87CC-3DF1BDDF7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D8D50-76A9-D2F6-6866-076BE2F83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A770F-7ADB-3420-46C6-871A9158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F7931-7E55-9B0C-8DD2-5AD57ACFC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69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CAFB7-6480-2C78-41E5-C8DF5F8C9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A536F-3ED1-D1F1-E808-1F9D9D90E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4882AC-A259-3DB6-3E9C-538AE9CF1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8B63A-D08B-B9BA-4CBD-5E4A20FE1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1C189-26BC-20C5-083E-7436ACB2C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4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581AB-90F2-0C41-6806-F37A1DCB5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94483-ECFD-5450-108D-C557E43960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1F43D3-4421-E417-765C-73449FEC3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E3580-B36D-5664-F4D0-E2186575D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8903DB-2D21-4C07-7C13-F3787DA71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CA38C-D004-F86C-A802-9295735AE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3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1CA7F-BCFF-7586-7940-D16B1722D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818B7-242E-7D28-0DDC-A8811E1C5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3819C4-9843-D6A7-4B33-07C96759B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B83EB3-C315-36DF-5A52-F3EBDD19B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21D32F-153D-B580-D98D-D2ECA71674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8BF0FF-5222-B0C3-5C6D-FC4C1596F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6E00B3-978B-2DF8-84B4-7816E5A33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01A2F6-6427-106B-A57A-538C84642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6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E7DD9-30D2-76C3-6AFA-F15CB3953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E9ABF8-2774-3F81-5028-5E01A2C83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9C8025-AA5A-AECE-C8F0-CC00EF0A3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F4420A-E26A-B9E9-4046-3AA8C6403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07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00657F-E972-451C-3A04-814215ACE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997757-07C9-503C-CE55-867B818C7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64841-1F6A-A501-D1F0-248BAA1D5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733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EB86C-C85C-68E5-2FCC-D8B6316AE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B65EA-392D-412C-D3D4-216F49EEB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64051-BD12-1989-16F4-F188700BE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B7F32A-8251-4460-7089-6AECBA7B5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E26FA4-5C80-ABBC-DF4A-095DA1FFE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4E453-D184-3186-B1DB-E329EEAA2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95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8AD75-0D72-DE79-9004-83A73F7A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19F4C1-FDFA-1046-5572-FDBF86EE30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C8D02-1A15-F958-D4BB-0EA07E36A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CA6B7-8B29-62D0-3EC7-849A33C8D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A84D5-D6B8-E2A4-C5F8-C9BBA3327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76CD3-FF38-0763-EC30-F1089B695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23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531033-406B-9BDC-1F7E-B559991D7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3C44B-965B-1070-A455-5B81A31E06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FECCE-6408-076A-BE17-DC1272959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FD11CF-5D34-2845-8B90-7B762B3FD362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6C877-E6BE-0E1C-BF35-6B84D01895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97CCC-A62D-5E90-CD72-639AB8C452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925ABE-2C59-1A47-9BC5-CABF86B1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42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724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text&#10;&#10;AI-generated content may be incorrect.">
            <a:extLst>
              <a:ext uri="{FF2B5EF4-FFF2-40B4-BE49-F238E27FC236}">
                <a16:creationId xmlns:a16="http://schemas.microsoft.com/office/drawing/2014/main" id="{A42DC876-76A9-16C3-B9D7-4DD14EF7BA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2009" y="1003605"/>
            <a:ext cx="6687980" cy="2986617"/>
          </a:xfrm>
          <a:prstGeom prst="rect">
            <a:avLst/>
          </a:prstGeom>
        </p:spPr>
      </p:pic>
      <p:sp>
        <p:nvSpPr>
          <p:cNvPr id="6" name="Date">
            <a:extLst>
              <a:ext uri="{FF2B5EF4-FFF2-40B4-BE49-F238E27FC236}">
                <a16:creationId xmlns:a16="http://schemas.microsoft.com/office/drawing/2014/main" id="{D215A71C-5A6E-9FB4-9557-CE944F09820D}"/>
              </a:ext>
            </a:extLst>
          </p:cNvPr>
          <p:cNvSpPr txBox="1"/>
          <p:nvPr/>
        </p:nvSpPr>
        <p:spPr>
          <a:xfrm>
            <a:off x="3764036" y="5537544"/>
            <a:ext cx="4663927" cy="3445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799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99" b="1" u="none" strike="noStrike" cap="none" dirty="0">
                <a:solidFill>
                  <a:srgbClr val="1C303F"/>
                </a:solidFill>
                <a:latin typeface="Aptos SemiBold" panose="020B0004020202020204" pitchFamily="34" charset="0"/>
                <a:ea typeface="Inter"/>
                <a:cs typeface="Inter"/>
                <a:sym typeface="Inter"/>
              </a:rPr>
              <a:t>June 2025</a:t>
            </a:r>
            <a:endParaRPr b="1" dirty="0">
              <a:solidFill>
                <a:srgbClr val="1C303F"/>
              </a:solidFill>
              <a:latin typeface="Aptos SemiBold" panose="020B0004020202020204" pitchFamily="34" charset="0"/>
            </a:endParaRP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0F9A20BD-5E56-5D7A-3282-9ED9CDB8F99A}"/>
              </a:ext>
            </a:extLst>
          </p:cNvPr>
          <p:cNvSpPr txBox="1"/>
          <p:nvPr/>
        </p:nvSpPr>
        <p:spPr>
          <a:xfrm>
            <a:off x="3845244" y="4411885"/>
            <a:ext cx="4501512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u="none" strike="noStrike" cap="none" dirty="0">
                <a:solidFill>
                  <a:srgbClr val="1C303F"/>
                </a:solidFill>
                <a:latin typeface="Aptos" panose="020B0004020202020204" pitchFamily="34" charset="0"/>
                <a:ea typeface="Inter"/>
                <a:cs typeface="Inter"/>
                <a:sym typeface="Inter"/>
              </a:rPr>
              <a:t>Title Here</a:t>
            </a:r>
            <a:endParaRPr sz="600" b="1" dirty="0">
              <a:solidFill>
                <a:srgbClr val="1C303F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326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con&#10;&#10;AI-generated content may be incorrect.">
            <a:extLst>
              <a:ext uri="{FF2B5EF4-FFF2-40B4-BE49-F238E27FC236}">
                <a16:creationId xmlns:a16="http://schemas.microsoft.com/office/drawing/2014/main" id="{F7CD3012-EBD9-4D66-FC4E-9C9EAB9E41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10916389" y="5842000"/>
            <a:ext cx="1021611" cy="770689"/>
          </a:xfrm>
          <a:prstGeom prst="rect">
            <a:avLst/>
          </a:prstGeom>
        </p:spPr>
      </p:pic>
      <p:sp>
        <p:nvSpPr>
          <p:cNvPr id="3" name="Header">
            <a:extLst>
              <a:ext uri="{FF2B5EF4-FFF2-40B4-BE49-F238E27FC236}">
                <a16:creationId xmlns:a16="http://schemas.microsoft.com/office/drawing/2014/main" id="{AA765868-CAEF-53A8-A5A0-ECBE2880E18F}"/>
              </a:ext>
            </a:extLst>
          </p:cNvPr>
          <p:cNvSpPr txBox="1"/>
          <p:nvPr/>
        </p:nvSpPr>
        <p:spPr>
          <a:xfrm>
            <a:off x="673100" y="583978"/>
            <a:ext cx="9910234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u="none" strike="noStrike" cap="none" dirty="0">
                <a:solidFill>
                  <a:srgbClr val="1C303F"/>
                </a:solidFill>
                <a:latin typeface="Aptos" panose="020B0004020202020204" pitchFamily="34" charset="0"/>
                <a:ea typeface="Inter"/>
                <a:cs typeface="Inter"/>
                <a:sym typeface="Inter"/>
              </a:rPr>
              <a:t>Title Here</a:t>
            </a:r>
            <a:endParaRPr sz="1000" b="1" dirty="0">
              <a:solidFill>
                <a:srgbClr val="1C303F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687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</Words>
  <Application>Microsoft Macintosh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Aptos SemiBold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Finch, Shelby</dc:creator>
  <cp:lastModifiedBy>Finch, Shelby</cp:lastModifiedBy>
  <cp:revision>2</cp:revision>
  <dcterms:created xsi:type="dcterms:W3CDTF">2025-11-13T14:22:33Z</dcterms:created>
  <dcterms:modified xsi:type="dcterms:W3CDTF">2025-11-13T14:27:34Z</dcterms:modified>
</cp:coreProperties>
</file>